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1"/>
  </p:notesMasterIdLst>
  <p:sldIdLst>
    <p:sldId id="270" r:id="rId6"/>
    <p:sldId id="29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EC7505-5321-4874-95D0-A901DD69022B}" v="2" dt="2023-09-13T13:27:46.0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ijl, gemiddeld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066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D7EC7505-5321-4874-95D0-A901DD69022B}"/>
    <pc:docChg chg="custSel modSld">
      <pc:chgData name="Pascalle Cup" userId="abbe84a0-611b-406e-b251-e8b4b71c069a" providerId="ADAL" clId="{D7EC7505-5321-4874-95D0-A901DD69022B}" dt="2023-09-13T13:27:46.042" v="16"/>
      <pc:docMkLst>
        <pc:docMk/>
      </pc:docMkLst>
      <pc:sldChg chg="addSp modSp mod modAnim">
        <pc:chgData name="Pascalle Cup" userId="abbe84a0-611b-406e-b251-e8b4b71c069a" providerId="ADAL" clId="{D7EC7505-5321-4874-95D0-A901DD69022B}" dt="2023-09-13T13:27:46.042" v="16"/>
        <pc:sldMkLst>
          <pc:docMk/>
          <pc:sldMk cId="197138783" sldId="293"/>
        </pc:sldMkLst>
        <pc:spChg chg="add mod">
          <ac:chgData name="Pascalle Cup" userId="abbe84a0-611b-406e-b251-e8b4b71c069a" providerId="ADAL" clId="{D7EC7505-5321-4874-95D0-A901DD69022B}" dt="2023-09-13T13:27:43.888" v="15" actId="1076"/>
          <ac:spMkLst>
            <pc:docMk/>
            <pc:sldMk cId="197138783" sldId="293"/>
            <ac:spMk id="4" creationId="{EBCA61B5-F7A8-8BCE-F62E-13EFD84287C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79AC30-AD59-4D15-B3D1-99EAA467A6F9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321A93BF-206B-4F47-B77F-D61BA090DF2F}">
      <dgm:prSet phldrT="[Tekst]" custT="1"/>
      <dgm:spPr/>
      <dgm:t>
        <a:bodyPr/>
        <a:lstStyle/>
        <a:p>
          <a:r>
            <a:rPr lang="nl-NL" sz="1400" dirty="0" err="1"/>
            <a:t>Desk-research</a:t>
          </a:r>
          <a:r>
            <a:rPr lang="nl-NL" sz="1400" dirty="0"/>
            <a:t> </a:t>
          </a:r>
        </a:p>
      </dgm:t>
    </dgm:pt>
    <dgm:pt modelId="{618F2D1D-1007-4435-934D-8A97BEBDCC9D}" type="parTrans" cxnId="{65ACC8B6-03BA-45F5-B991-81ABB2DDDBEB}">
      <dgm:prSet/>
      <dgm:spPr/>
      <dgm:t>
        <a:bodyPr/>
        <a:lstStyle/>
        <a:p>
          <a:endParaRPr lang="nl-NL" sz="1400"/>
        </a:p>
      </dgm:t>
    </dgm:pt>
    <dgm:pt modelId="{794C126D-FF3E-42A0-AD19-D6CC75995674}" type="sibTrans" cxnId="{65ACC8B6-03BA-45F5-B991-81ABB2DDDBEB}">
      <dgm:prSet custT="1"/>
      <dgm:spPr/>
      <dgm:t>
        <a:bodyPr/>
        <a:lstStyle/>
        <a:p>
          <a:endParaRPr lang="nl-NL" sz="1400"/>
        </a:p>
      </dgm:t>
    </dgm:pt>
    <dgm:pt modelId="{8D6F69E2-CACB-431D-9769-6ABAB8E4A610}">
      <dgm:prSet phldrT="[Tekst]" custT="1"/>
      <dgm:spPr/>
      <dgm:t>
        <a:bodyPr/>
        <a:lstStyle/>
        <a:p>
          <a:r>
            <a:rPr lang="nl-NL" sz="1400" dirty="0"/>
            <a:t>Field-research </a:t>
          </a:r>
        </a:p>
      </dgm:t>
    </dgm:pt>
    <dgm:pt modelId="{D7A89EC0-D37D-4CDA-AB8E-C540F2462254}" type="parTrans" cxnId="{0CA8B556-5BBE-44E8-B283-EF203A0F44DE}">
      <dgm:prSet/>
      <dgm:spPr/>
      <dgm:t>
        <a:bodyPr/>
        <a:lstStyle/>
        <a:p>
          <a:endParaRPr lang="nl-NL" sz="1400"/>
        </a:p>
      </dgm:t>
    </dgm:pt>
    <dgm:pt modelId="{28F3DA8E-1766-4CDD-ACED-2B140677DE72}" type="sibTrans" cxnId="{0CA8B556-5BBE-44E8-B283-EF203A0F44DE}">
      <dgm:prSet custT="1"/>
      <dgm:spPr/>
      <dgm:t>
        <a:bodyPr/>
        <a:lstStyle/>
        <a:p>
          <a:endParaRPr lang="nl-NL" sz="1400"/>
        </a:p>
      </dgm:t>
    </dgm:pt>
    <dgm:pt modelId="{152DF36F-190A-4B2A-B2D2-9AAD23371579}">
      <dgm:prSet phldrT="[Tekst]" custT="1"/>
      <dgm:spPr/>
      <dgm:t>
        <a:bodyPr/>
        <a:lstStyle/>
        <a:p>
          <a:r>
            <a:rPr lang="nl-NL" sz="1400" dirty="0"/>
            <a:t>Ideeën gekozen om te </a:t>
          </a:r>
          <a:r>
            <a:rPr lang="nl-NL" sz="1400" dirty="0" err="1"/>
            <a:t>presen-teren</a:t>
          </a:r>
          <a:r>
            <a:rPr lang="nl-NL" sz="1400" dirty="0"/>
            <a:t> </a:t>
          </a:r>
        </a:p>
      </dgm:t>
    </dgm:pt>
    <dgm:pt modelId="{4886DD75-6447-4B8E-B243-93130E8D1A60}" type="parTrans" cxnId="{F4A2A9E5-19CD-44C5-A392-DC6A2F28EB12}">
      <dgm:prSet/>
      <dgm:spPr/>
      <dgm:t>
        <a:bodyPr/>
        <a:lstStyle/>
        <a:p>
          <a:endParaRPr lang="nl-NL" sz="1400"/>
        </a:p>
      </dgm:t>
    </dgm:pt>
    <dgm:pt modelId="{549A28D4-AA8A-48ED-9D9C-31D12697B990}" type="sibTrans" cxnId="{F4A2A9E5-19CD-44C5-A392-DC6A2F28EB12}">
      <dgm:prSet custT="1"/>
      <dgm:spPr/>
      <dgm:t>
        <a:bodyPr/>
        <a:lstStyle/>
        <a:p>
          <a:endParaRPr lang="nl-NL" sz="1400"/>
        </a:p>
      </dgm:t>
    </dgm:pt>
    <dgm:pt modelId="{2D23C218-4D20-44F8-BFCA-C81109C148DB}">
      <dgm:prSet phldrT="[Tekst]" custT="1"/>
      <dgm:spPr/>
      <dgm:t>
        <a:bodyPr/>
        <a:lstStyle/>
        <a:p>
          <a:r>
            <a:rPr lang="nl-NL" sz="1400" dirty="0"/>
            <a:t>Deze </a:t>
          </a:r>
          <a:r>
            <a:rPr lang="nl-NL" sz="1400" dirty="0" err="1"/>
            <a:t>presen-teren</a:t>
          </a:r>
          <a:r>
            <a:rPr lang="nl-NL" sz="1400" dirty="0"/>
            <a:t> jullie aan de </a:t>
          </a:r>
          <a:r>
            <a:rPr lang="nl-NL" sz="1400" dirty="0" err="1"/>
            <a:t>opdracht-gever</a:t>
          </a:r>
          <a:endParaRPr lang="nl-NL" sz="1400" dirty="0"/>
        </a:p>
      </dgm:t>
    </dgm:pt>
    <dgm:pt modelId="{F5FD1593-32EA-4F55-BA4B-5323B712A9D7}" type="parTrans" cxnId="{D3FFD67A-388F-4206-9299-BA2732DD32C5}">
      <dgm:prSet/>
      <dgm:spPr/>
      <dgm:t>
        <a:bodyPr/>
        <a:lstStyle/>
        <a:p>
          <a:endParaRPr lang="nl-NL" sz="1400"/>
        </a:p>
      </dgm:t>
    </dgm:pt>
    <dgm:pt modelId="{C6DDEB13-2ED7-4C76-82D8-4D779FF0411C}" type="sibTrans" cxnId="{D3FFD67A-388F-4206-9299-BA2732DD32C5}">
      <dgm:prSet custT="1"/>
      <dgm:spPr/>
      <dgm:t>
        <a:bodyPr/>
        <a:lstStyle/>
        <a:p>
          <a:endParaRPr lang="nl-NL" sz="1400"/>
        </a:p>
      </dgm:t>
    </dgm:pt>
    <dgm:pt modelId="{358F360F-ECAC-4DE6-8FAB-919DB9AE7CFA}">
      <dgm:prSet phldrT="[Tekst]" custT="1"/>
      <dgm:spPr/>
      <dgm:t>
        <a:bodyPr/>
        <a:lstStyle/>
        <a:p>
          <a:r>
            <a:rPr lang="nl-NL" sz="1400" dirty="0"/>
            <a:t>Max. 15 minuten voor presentatie</a:t>
          </a:r>
        </a:p>
      </dgm:t>
    </dgm:pt>
    <dgm:pt modelId="{243923F1-5C72-484C-8BE8-24F61B731DA0}" type="parTrans" cxnId="{238B80F6-E321-4FDE-9B05-5ED73B4DFA4C}">
      <dgm:prSet/>
      <dgm:spPr/>
      <dgm:t>
        <a:bodyPr/>
        <a:lstStyle/>
        <a:p>
          <a:endParaRPr lang="nl-NL" sz="1400"/>
        </a:p>
      </dgm:t>
    </dgm:pt>
    <dgm:pt modelId="{B4DFB756-E7A0-4F3B-8E0D-0178924AF661}" type="sibTrans" cxnId="{238B80F6-E321-4FDE-9B05-5ED73B4DFA4C}">
      <dgm:prSet custT="1"/>
      <dgm:spPr/>
      <dgm:t>
        <a:bodyPr/>
        <a:lstStyle/>
        <a:p>
          <a:endParaRPr lang="nl-NL" sz="1400"/>
        </a:p>
      </dgm:t>
    </dgm:pt>
    <dgm:pt modelId="{36046916-4FFD-4360-A5E9-E202E320BD6A}">
      <dgm:prSet phldrT="[Tekst]" custT="1"/>
      <dgm:spPr/>
      <dgm:t>
        <a:bodyPr/>
        <a:lstStyle/>
        <a:p>
          <a:r>
            <a:rPr lang="nl-NL" sz="1400" dirty="0"/>
            <a:t>Denk dus goed na over de opbouw </a:t>
          </a:r>
        </a:p>
      </dgm:t>
    </dgm:pt>
    <dgm:pt modelId="{24EDDCF6-2B23-49B6-A0B4-7AC0ED76F9CB}" type="parTrans" cxnId="{40D117E6-FF01-4090-BFC8-EAE5EA29EAAD}">
      <dgm:prSet/>
      <dgm:spPr/>
      <dgm:t>
        <a:bodyPr/>
        <a:lstStyle/>
        <a:p>
          <a:endParaRPr lang="nl-NL" sz="1400"/>
        </a:p>
      </dgm:t>
    </dgm:pt>
    <dgm:pt modelId="{9A83260B-2A61-43E8-B27D-ABCBBE0E963B}" type="sibTrans" cxnId="{40D117E6-FF01-4090-BFC8-EAE5EA29EAAD}">
      <dgm:prSet custT="1"/>
      <dgm:spPr/>
      <dgm:t>
        <a:bodyPr/>
        <a:lstStyle/>
        <a:p>
          <a:endParaRPr lang="nl-NL" sz="1400"/>
        </a:p>
      </dgm:t>
    </dgm:pt>
    <dgm:pt modelId="{C4B6A737-7C71-4D4C-9703-163142E0A80A}">
      <dgm:prSet phldrT="[Tekst]" custT="1"/>
      <dgm:spPr/>
      <dgm:t>
        <a:bodyPr/>
        <a:lstStyle/>
        <a:p>
          <a:r>
            <a:rPr lang="nl-NL" sz="1400" dirty="0"/>
            <a:t>Na de presentatie is er tijd om in overleg te gaan en samen tot een keuze van ideeën.</a:t>
          </a:r>
        </a:p>
      </dgm:t>
    </dgm:pt>
    <dgm:pt modelId="{D9BD7A3E-FC74-499C-8F35-75159AF2C1D1}" type="parTrans" cxnId="{70081CE4-46D4-4D92-8BF0-1FBA4204FF70}">
      <dgm:prSet/>
      <dgm:spPr/>
      <dgm:t>
        <a:bodyPr/>
        <a:lstStyle/>
        <a:p>
          <a:endParaRPr lang="nl-NL" sz="1400"/>
        </a:p>
      </dgm:t>
    </dgm:pt>
    <dgm:pt modelId="{30B332B7-8E3E-4787-9A7A-57A7352F0592}" type="sibTrans" cxnId="{70081CE4-46D4-4D92-8BF0-1FBA4204FF70}">
      <dgm:prSet custT="1"/>
      <dgm:spPr/>
      <dgm:t>
        <a:bodyPr/>
        <a:lstStyle/>
        <a:p>
          <a:endParaRPr lang="nl-NL" sz="1400"/>
        </a:p>
      </dgm:t>
    </dgm:pt>
    <dgm:pt modelId="{9A5804BD-3BB5-4A4E-B016-7020A41E8CC5}">
      <dgm:prSet phldrT="[Tekst]" custT="1"/>
      <dgm:spPr/>
      <dgm:t>
        <a:bodyPr/>
        <a:lstStyle/>
        <a:p>
          <a:r>
            <a:rPr lang="nl-NL" sz="1400" dirty="0"/>
            <a:t>Hier gaan jullie een programma van maken! </a:t>
          </a:r>
        </a:p>
      </dgm:t>
    </dgm:pt>
    <dgm:pt modelId="{396CDBF1-2164-4819-A77C-10525D1BCF8C}" type="parTrans" cxnId="{24E2E458-F4C7-4516-99B4-63624C2E6FDB}">
      <dgm:prSet/>
      <dgm:spPr/>
      <dgm:t>
        <a:bodyPr/>
        <a:lstStyle/>
        <a:p>
          <a:endParaRPr lang="nl-NL" sz="1400"/>
        </a:p>
      </dgm:t>
    </dgm:pt>
    <dgm:pt modelId="{BD3A497A-D41A-4D41-9E6C-6C7B53A3718F}" type="sibTrans" cxnId="{24E2E458-F4C7-4516-99B4-63624C2E6FDB}">
      <dgm:prSet/>
      <dgm:spPr/>
      <dgm:t>
        <a:bodyPr/>
        <a:lstStyle/>
        <a:p>
          <a:endParaRPr lang="nl-NL" sz="1400"/>
        </a:p>
      </dgm:t>
    </dgm:pt>
    <dgm:pt modelId="{70CFF089-AD90-4218-89AC-33DA36E39031}" type="pres">
      <dgm:prSet presAssocID="{5C79AC30-AD59-4D15-B3D1-99EAA467A6F9}" presName="Name0" presStyleCnt="0">
        <dgm:presLayoutVars>
          <dgm:dir/>
          <dgm:resizeHandles val="exact"/>
        </dgm:presLayoutVars>
      </dgm:prSet>
      <dgm:spPr/>
    </dgm:pt>
    <dgm:pt modelId="{FCEC5A36-9FC8-4538-BCA1-B70CAEEA97D7}" type="pres">
      <dgm:prSet presAssocID="{321A93BF-206B-4F47-B77F-D61BA090DF2F}" presName="node" presStyleLbl="node1" presStyleIdx="0" presStyleCnt="8">
        <dgm:presLayoutVars>
          <dgm:bulletEnabled val="1"/>
        </dgm:presLayoutVars>
      </dgm:prSet>
      <dgm:spPr/>
    </dgm:pt>
    <dgm:pt modelId="{B515FD20-B786-4EF9-987E-B0551FB53AFE}" type="pres">
      <dgm:prSet presAssocID="{794C126D-FF3E-42A0-AD19-D6CC75995674}" presName="sibTrans" presStyleLbl="sibTrans2D1" presStyleIdx="0" presStyleCnt="7"/>
      <dgm:spPr/>
    </dgm:pt>
    <dgm:pt modelId="{EDA94853-3CC1-4A6A-AAD0-C706A7AD97E9}" type="pres">
      <dgm:prSet presAssocID="{794C126D-FF3E-42A0-AD19-D6CC75995674}" presName="connectorText" presStyleLbl="sibTrans2D1" presStyleIdx="0" presStyleCnt="7"/>
      <dgm:spPr/>
    </dgm:pt>
    <dgm:pt modelId="{EA2EABB5-EC80-4CE9-A49B-D66251E8FBCF}" type="pres">
      <dgm:prSet presAssocID="{8D6F69E2-CACB-431D-9769-6ABAB8E4A610}" presName="node" presStyleLbl="node1" presStyleIdx="1" presStyleCnt="8">
        <dgm:presLayoutVars>
          <dgm:bulletEnabled val="1"/>
        </dgm:presLayoutVars>
      </dgm:prSet>
      <dgm:spPr/>
    </dgm:pt>
    <dgm:pt modelId="{6DA83F61-8A61-4421-ACBC-B90C161E4BB6}" type="pres">
      <dgm:prSet presAssocID="{28F3DA8E-1766-4CDD-ACED-2B140677DE72}" presName="sibTrans" presStyleLbl="sibTrans2D1" presStyleIdx="1" presStyleCnt="7"/>
      <dgm:spPr/>
    </dgm:pt>
    <dgm:pt modelId="{F1B352E1-E138-466A-A7C2-4AE440504299}" type="pres">
      <dgm:prSet presAssocID="{28F3DA8E-1766-4CDD-ACED-2B140677DE72}" presName="connectorText" presStyleLbl="sibTrans2D1" presStyleIdx="1" presStyleCnt="7"/>
      <dgm:spPr/>
    </dgm:pt>
    <dgm:pt modelId="{CF700C32-651A-46E5-9AA7-08F32B3910A6}" type="pres">
      <dgm:prSet presAssocID="{152DF36F-190A-4B2A-B2D2-9AAD23371579}" presName="node" presStyleLbl="node1" presStyleIdx="2" presStyleCnt="8">
        <dgm:presLayoutVars>
          <dgm:bulletEnabled val="1"/>
        </dgm:presLayoutVars>
      </dgm:prSet>
      <dgm:spPr/>
    </dgm:pt>
    <dgm:pt modelId="{77D54689-D64E-4A61-9791-3D686459665A}" type="pres">
      <dgm:prSet presAssocID="{549A28D4-AA8A-48ED-9D9C-31D12697B990}" presName="sibTrans" presStyleLbl="sibTrans2D1" presStyleIdx="2" presStyleCnt="7"/>
      <dgm:spPr/>
    </dgm:pt>
    <dgm:pt modelId="{2CBFA328-C606-4D99-8676-5BBC2F03808D}" type="pres">
      <dgm:prSet presAssocID="{549A28D4-AA8A-48ED-9D9C-31D12697B990}" presName="connectorText" presStyleLbl="sibTrans2D1" presStyleIdx="2" presStyleCnt="7"/>
      <dgm:spPr/>
    </dgm:pt>
    <dgm:pt modelId="{CD5797D9-AD89-4BEE-8332-16E5A86C43A2}" type="pres">
      <dgm:prSet presAssocID="{2D23C218-4D20-44F8-BFCA-C81109C148DB}" presName="node" presStyleLbl="node1" presStyleIdx="3" presStyleCnt="8">
        <dgm:presLayoutVars>
          <dgm:bulletEnabled val="1"/>
        </dgm:presLayoutVars>
      </dgm:prSet>
      <dgm:spPr/>
    </dgm:pt>
    <dgm:pt modelId="{B98694E7-FE47-4473-BD8C-8BB3B55E6F80}" type="pres">
      <dgm:prSet presAssocID="{C6DDEB13-2ED7-4C76-82D8-4D779FF0411C}" presName="sibTrans" presStyleLbl="sibTrans2D1" presStyleIdx="3" presStyleCnt="7"/>
      <dgm:spPr/>
    </dgm:pt>
    <dgm:pt modelId="{06237F89-F14F-40E8-BD7C-043C6A8FB270}" type="pres">
      <dgm:prSet presAssocID="{C6DDEB13-2ED7-4C76-82D8-4D779FF0411C}" presName="connectorText" presStyleLbl="sibTrans2D1" presStyleIdx="3" presStyleCnt="7"/>
      <dgm:spPr/>
    </dgm:pt>
    <dgm:pt modelId="{8438AB82-44E0-4EA6-BCBC-326D75435745}" type="pres">
      <dgm:prSet presAssocID="{358F360F-ECAC-4DE6-8FAB-919DB9AE7CFA}" presName="node" presStyleLbl="node1" presStyleIdx="4" presStyleCnt="8">
        <dgm:presLayoutVars>
          <dgm:bulletEnabled val="1"/>
        </dgm:presLayoutVars>
      </dgm:prSet>
      <dgm:spPr/>
    </dgm:pt>
    <dgm:pt modelId="{68876441-7B23-4235-A4F3-7CAB48B32632}" type="pres">
      <dgm:prSet presAssocID="{B4DFB756-E7A0-4F3B-8E0D-0178924AF661}" presName="sibTrans" presStyleLbl="sibTrans2D1" presStyleIdx="4" presStyleCnt="7"/>
      <dgm:spPr/>
    </dgm:pt>
    <dgm:pt modelId="{916C7C49-0472-41CD-99FE-079020137C6C}" type="pres">
      <dgm:prSet presAssocID="{B4DFB756-E7A0-4F3B-8E0D-0178924AF661}" presName="connectorText" presStyleLbl="sibTrans2D1" presStyleIdx="4" presStyleCnt="7"/>
      <dgm:spPr/>
    </dgm:pt>
    <dgm:pt modelId="{814B3001-1CE3-4BD4-BAB1-3BAD38092F17}" type="pres">
      <dgm:prSet presAssocID="{36046916-4FFD-4360-A5E9-E202E320BD6A}" presName="node" presStyleLbl="node1" presStyleIdx="5" presStyleCnt="8">
        <dgm:presLayoutVars>
          <dgm:bulletEnabled val="1"/>
        </dgm:presLayoutVars>
      </dgm:prSet>
      <dgm:spPr/>
    </dgm:pt>
    <dgm:pt modelId="{8707D163-97BD-4285-8E9D-FA4534EE3255}" type="pres">
      <dgm:prSet presAssocID="{9A83260B-2A61-43E8-B27D-ABCBBE0E963B}" presName="sibTrans" presStyleLbl="sibTrans2D1" presStyleIdx="5" presStyleCnt="7"/>
      <dgm:spPr/>
    </dgm:pt>
    <dgm:pt modelId="{CCB32690-262E-4835-B830-F000B713A40A}" type="pres">
      <dgm:prSet presAssocID="{9A83260B-2A61-43E8-B27D-ABCBBE0E963B}" presName="connectorText" presStyleLbl="sibTrans2D1" presStyleIdx="5" presStyleCnt="7"/>
      <dgm:spPr/>
    </dgm:pt>
    <dgm:pt modelId="{C8B9ABCD-6913-434C-8E29-4BB739D91287}" type="pres">
      <dgm:prSet presAssocID="{C4B6A737-7C71-4D4C-9703-163142E0A80A}" presName="node" presStyleLbl="node1" presStyleIdx="6" presStyleCnt="8">
        <dgm:presLayoutVars>
          <dgm:bulletEnabled val="1"/>
        </dgm:presLayoutVars>
      </dgm:prSet>
      <dgm:spPr/>
    </dgm:pt>
    <dgm:pt modelId="{07900DF2-FD54-4B9C-B53A-85DD548933CD}" type="pres">
      <dgm:prSet presAssocID="{30B332B7-8E3E-4787-9A7A-57A7352F0592}" presName="sibTrans" presStyleLbl="sibTrans2D1" presStyleIdx="6" presStyleCnt="7"/>
      <dgm:spPr/>
    </dgm:pt>
    <dgm:pt modelId="{6634EFFF-5C70-41EA-9BFD-C954555D97D1}" type="pres">
      <dgm:prSet presAssocID="{30B332B7-8E3E-4787-9A7A-57A7352F0592}" presName="connectorText" presStyleLbl="sibTrans2D1" presStyleIdx="6" presStyleCnt="7"/>
      <dgm:spPr/>
    </dgm:pt>
    <dgm:pt modelId="{565D9127-BC12-4B47-8066-3A973E6570CD}" type="pres">
      <dgm:prSet presAssocID="{9A5804BD-3BB5-4A4E-B016-7020A41E8CC5}" presName="node" presStyleLbl="node1" presStyleIdx="7" presStyleCnt="8">
        <dgm:presLayoutVars>
          <dgm:bulletEnabled val="1"/>
        </dgm:presLayoutVars>
      </dgm:prSet>
      <dgm:spPr/>
    </dgm:pt>
  </dgm:ptLst>
  <dgm:cxnLst>
    <dgm:cxn modelId="{5E6E9008-C326-4C21-9C26-B52B50074E66}" type="presOf" srcId="{2D23C218-4D20-44F8-BFCA-C81109C148DB}" destId="{CD5797D9-AD89-4BEE-8332-16E5A86C43A2}" srcOrd="0" destOrd="0" presId="urn:microsoft.com/office/officeart/2005/8/layout/process1"/>
    <dgm:cxn modelId="{8985BD17-C3AD-4A43-909D-58182F169E4B}" type="presOf" srcId="{549A28D4-AA8A-48ED-9D9C-31D12697B990}" destId="{2CBFA328-C606-4D99-8676-5BBC2F03808D}" srcOrd="1" destOrd="0" presId="urn:microsoft.com/office/officeart/2005/8/layout/process1"/>
    <dgm:cxn modelId="{607DD326-C20A-4268-8E1E-2B51D1743E5D}" type="presOf" srcId="{B4DFB756-E7A0-4F3B-8E0D-0178924AF661}" destId="{68876441-7B23-4235-A4F3-7CAB48B32632}" srcOrd="0" destOrd="0" presId="urn:microsoft.com/office/officeart/2005/8/layout/process1"/>
    <dgm:cxn modelId="{5A011E29-33AF-4B97-831F-07B14DD83DAE}" type="presOf" srcId="{8D6F69E2-CACB-431D-9769-6ABAB8E4A610}" destId="{EA2EABB5-EC80-4CE9-A49B-D66251E8FBCF}" srcOrd="0" destOrd="0" presId="urn:microsoft.com/office/officeart/2005/8/layout/process1"/>
    <dgm:cxn modelId="{693D7029-0856-49BA-B1B5-0A78F6AC4A1C}" type="presOf" srcId="{152DF36F-190A-4B2A-B2D2-9AAD23371579}" destId="{CF700C32-651A-46E5-9AA7-08F32B3910A6}" srcOrd="0" destOrd="0" presId="urn:microsoft.com/office/officeart/2005/8/layout/process1"/>
    <dgm:cxn modelId="{63AB0135-B284-4B24-A5BC-D3970660111E}" type="presOf" srcId="{9A83260B-2A61-43E8-B27D-ABCBBE0E963B}" destId="{8707D163-97BD-4285-8E9D-FA4534EE3255}" srcOrd="0" destOrd="0" presId="urn:microsoft.com/office/officeart/2005/8/layout/process1"/>
    <dgm:cxn modelId="{63094935-9EDF-43E4-8113-AD661D2DA440}" type="presOf" srcId="{28F3DA8E-1766-4CDD-ACED-2B140677DE72}" destId="{6DA83F61-8A61-4421-ACBC-B90C161E4BB6}" srcOrd="0" destOrd="0" presId="urn:microsoft.com/office/officeart/2005/8/layout/process1"/>
    <dgm:cxn modelId="{0C51425D-0613-4A87-86E4-8F1A3456CDA1}" type="presOf" srcId="{C4B6A737-7C71-4D4C-9703-163142E0A80A}" destId="{C8B9ABCD-6913-434C-8E29-4BB739D91287}" srcOrd="0" destOrd="0" presId="urn:microsoft.com/office/officeart/2005/8/layout/process1"/>
    <dgm:cxn modelId="{EA5EDB5E-765E-40F9-AE82-0D79093941C6}" type="presOf" srcId="{5C79AC30-AD59-4D15-B3D1-99EAA467A6F9}" destId="{70CFF089-AD90-4218-89AC-33DA36E39031}" srcOrd="0" destOrd="0" presId="urn:microsoft.com/office/officeart/2005/8/layout/process1"/>
    <dgm:cxn modelId="{E0717046-F62F-43F2-B089-A7B561D33A1F}" type="presOf" srcId="{794C126D-FF3E-42A0-AD19-D6CC75995674}" destId="{EDA94853-3CC1-4A6A-AAD0-C706A7AD97E9}" srcOrd="1" destOrd="0" presId="urn:microsoft.com/office/officeart/2005/8/layout/process1"/>
    <dgm:cxn modelId="{F563EC6F-61B0-4B7F-9065-54B27C5A691B}" type="presOf" srcId="{321A93BF-206B-4F47-B77F-D61BA090DF2F}" destId="{FCEC5A36-9FC8-4538-BCA1-B70CAEEA97D7}" srcOrd="0" destOrd="0" presId="urn:microsoft.com/office/officeart/2005/8/layout/process1"/>
    <dgm:cxn modelId="{0CA8B556-5BBE-44E8-B283-EF203A0F44DE}" srcId="{5C79AC30-AD59-4D15-B3D1-99EAA467A6F9}" destId="{8D6F69E2-CACB-431D-9769-6ABAB8E4A610}" srcOrd="1" destOrd="0" parTransId="{D7A89EC0-D37D-4CDA-AB8E-C540F2462254}" sibTransId="{28F3DA8E-1766-4CDD-ACED-2B140677DE72}"/>
    <dgm:cxn modelId="{24E2E458-F4C7-4516-99B4-63624C2E6FDB}" srcId="{5C79AC30-AD59-4D15-B3D1-99EAA467A6F9}" destId="{9A5804BD-3BB5-4A4E-B016-7020A41E8CC5}" srcOrd="7" destOrd="0" parTransId="{396CDBF1-2164-4819-A77C-10525D1BCF8C}" sibTransId="{BD3A497A-D41A-4D41-9E6C-6C7B53A3718F}"/>
    <dgm:cxn modelId="{D3FFD67A-388F-4206-9299-BA2732DD32C5}" srcId="{5C79AC30-AD59-4D15-B3D1-99EAA467A6F9}" destId="{2D23C218-4D20-44F8-BFCA-C81109C148DB}" srcOrd="3" destOrd="0" parTransId="{F5FD1593-32EA-4F55-BA4B-5323B712A9D7}" sibTransId="{C6DDEB13-2ED7-4C76-82D8-4D779FF0411C}"/>
    <dgm:cxn modelId="{A235AA7F-971A-4908-B325-E6CCF530A401}" type="presOf" srcId="{9A83260B-2A61-43E8-B27D-ABCBBE0E963B}" destId="{CCB32690-262E-4835-B830-F000B713A40A}" srcOrd="1" destOrd="0" presId="urn:microsoft.com/office/officeart/2005/8/layout/process1"/>
    <dgm:cxn modelId="{59431985-1FF4-4C44-A4B2-4992E8C328ED}" type="presOf" srcId="{358F360F-ECAC-4DE6-8FAB-919DB9AE7CFA}" destId="{8438AB82-44E0-4EA6-BCBC-326D75435745}" srcOrd="0" destOrd="0" presId="urn:microsoft.com/office/officeart/2005/8/layout/process1"/>
    <dgm:cxn modelId="{396E9E95-3EA7-4D8A-A53A-B09521EF0BE3}" type="presOf" srcId="{794C126D-FF3E-42A0-AD19-D6CC75995674}" destId="{B515FD20-B786-4EF9-987E-B0551FB53AFE}" srcOrd="0" destOrd="0" presId="urn:microsoft.com/office/officeart/2005/8/layout/process1"/>
    <dgm:cxn modelId="{0D2CFEAD-7E24-44D5-8DDB-DEC4F6F62AAB}" type="presOf" srcId="{C6DDEB13-2ED7-4C76-82D8-4D779FF0411C}" destId="{06237F89-F14F-40E8-BD7C-043C6A8FB270}" srcOrd="1" destOrd="0" presId="urn:microsoft.com/office/officeart/2005/8/layout/process1"/>
    <dgm:cxn modelId="{39FF70B0-7F30-44B5-8EAB-3C39FD9F3291}" type="presOf" srcId="{36046916-4FFD-4360-A5E9-E202E320BD6A}" destId="{814B3001-1CE3-4BD4-BAB1-3BAD38092F17}" srcOrd="0" destOrd="0" presId="urn:microsoft.com/office/officeart/2005/8/layout/process1"/>
    <dgm:cxn modelId="{65ACC8B6-03BA-45F5-B991-81ABB2DDDBEB}" srcId="{5C79AC30-AD59-4D15-B3D1-99EAA467A6F9}" destId="{321A93BF-206B-4F47-B77F-D61BA090DF2F}" srcOrd="0" destOrd="0" parTransId="{618F2D1D-1007-4435-934D-8A97BEBDCC9D}" sibTransId="{794C126D-FF3E-42A0-AD19-D6CC75995674}"/>
    <dgm:cxn modelId="{AF29DDB7-8B12-42AC-B590-C8C69F52DD02}" type="presOf" srcId="{B4DFB756-E7A0-4F3B-8E0D-0178924AF661}" destId="{916C7C49-0472-41CD-99FE-079020137C6C}" srcOrd="1" destOrd="0" presId="urn:microsoft.com/office/officeart/2005/8/layout/process1"/>
    <dgm:cxn modelId="{FB27B7BB-2947-4C0F-A019-FDAFAC8F5D91}" type="presOf" srcId="{9A5804BD-3BB5-4A4E-B016-7020A41E8CC5}" destId="{565D9127-BC12-4B47-8066-3A973E6570CD}" srcOrd="0" destOrd="0" presId="urn:microsoft.com/office/officeart/2005/8/layout/process1"/>
    <dgm:cxn modelId="{131EA9BC-9DAA-4797-8A74-7EC2FB6B358C}" type="presOf" srcId="{C6DDEB13-2ED7-4C76-82D8-4D779FF0411C}" destId="{B98694E7-FE47-4473-BD8C-8BB3B55E6F80}" srcOrd="0" destOrd="0" presId="urn:microsoft.com/office/officeart/2005/8/layout/process1"/>
    <dgm:cxn modelId="{340FCECA-86C6-4DB8-A5DE-5003B16132A9}" type="presOf" srcId="{28F3DA8E-1766-4CDD-ACED-2B140677DE72}" destId="{F1B352E1-E138-466A-A7C2-4AE440504299}" srcOrd="1" destOrd="0" presId="urn:microsoft.com/office/officeart/2005/8/layout/process1"/>
    <dgm:cxn modelId="{4D8AA5D1-E442-4F17-A220-4DE83509D6EA}" type="presOf" srcId="{30B332B7-8E3E-4787-9A7A-57A7352F0592}" destId="{6634EFFF-5C70-41EA-9BFD-C954555D97D1}" srcOrd="1" destOrd="0" presId="urn:microsoft.com/office/officeart/2005/8/layout/process1"/>
    <dgm:cxn modelId="{B3D5D3D1-BBDC-41BA-9DEB-A3A886BA4802}" type="presOf" srcId="{549A28D4-AA8A-48ED-9D9C-31D12697B990}" destId="{77D54689-D64E-4A61-9791-3D686459665A}" srcOrd="0" destOrd="0" presId="urn:microsoft.com/office/officeart/2005/8/layout/process1"/>
    <dgm:cxn modelId="{70081CE4-46D4-4D92-8BF0-1FBA4204FF70}" srcId="{5C79AC30-AD59-4D15-B3D1-99EAA467A6F9}" destId="{C4B6A737-7C71-4D4C-9703-163142E0A80A}" srcOrd="6" destOrd="0" parTransId="{D9BD7A3E-FC74-499C-8F35-75159AF2C1D1}" sibTransId="{30B332B7-8E3E-4787-9A7A-57A7352F0592}"/>
    <dgm:cxn modelId="{F4A2A9E5-19CD-44C5-A392-DC6A2F28EB12}" srcId="{5C79AC30-AD59-4D15-B3D1-99EAA467A6F9}" destId="{152DF36F-190A-4B2A-B2D2-9AAD23371579}" srcOrd="2" destOrd="0" parTransId="{4886DD75-6447-4B8E-B243-93130E8D1A60}" sibTransId="{549A28D4-AA8A-48ED-9D9C-31D12697B990}"/>
    <dgm:cxn modelId="{40D117E6-FF01-4090-BFC8-EAE5EA29EAAD}" srcId="{5C79AC30-AD59-4D15-B3D1-99EAA467A6F9}" destId="{36046916-4FFD-4360-A5E9-E202E320BD6A}" srcOrd="5" destOrd="0" parTransId="{24EDDCF6-2B23-49B6-A0B4-7AC0ED76F9CB}" sibTransId="{9A83260B-2A61-43E8-B27D-ABCBBE0E963B}"/>
    <dgm:cxn modelId="{238B80F6-E321-4FDE-9B05-5ED73B4DFA4C}" srcId="{5C79AC30-AD59-4D15-B3D1-99EAA467A6F9}" destId="{358F360F-ECAC-4DE6-8FAB-919DB9AE7CFA}" srcOrd="4" destOrd="0" parTransId="{243923F1-5C72-484C-8BE8-24F61B731DA0}" sibTransId="{B4DFB756-E7A0-4F3B-8E0D-0178924AF661}"/>
    <dgm:cxn modelId="{A235D0FC-6B09-4E2E-A9CF-8A71F2955093}" type="presOf" srcId="{30B332B7-8E3E-4787-9A7A-57A7352F0592}" destId="{07900DF2-FD54-4B9C-B53A-85DD548933CD}" srcOrd="0" destOrd="0" presId="urn:microsoft.com/office/officeart/2005/8/layout/process1"/>
    <dgm:cxn modelId="{74EA36FC-8BD4-460B-9D14-7C62E05CDA14}" type="presParOf" srcId="{70CFF089-AD90-4218-89AC-33DA36E39031}" destId="{FCEC5A36-9FC8-4538-BCA1-B70CAEEA97D7}" srcOrd="0" destOrd="0" presId="urn:microsoft.com/office/officeart/2005/8/layout/process1"/>
    <dgm:cxn modelId="{9C4099C7-E3E7-4F02-ADE6-5C77EDFBD580}" type="presParOf" srcId="{70CFF089-AD90-4218-89AC-33DA36E39031}" destId="{B515FD20-B786-4EF9-987E-B0551FB53AFE}" srcOrd="1" destOrd="0" presId="urn:microsoft.com/office/officeart/2005/8/layout/process1"/>
    <dgm:cxn modelId="{6DDB6C6D-185A-4246-996A-F5584531D3FF}" type="presParOf" srcId="{B515FD20-B786-4EF9-987E-B0551FB53AFE}" destId="{EDA94853-3CC1-4A6A-AAD0-C706A7AD97E9}" srcOrd="0" destOrd="0" presId="urn:microsoft.com/office/officeart/2005/8/layout/process1"/>
    <dgm:cxn modelId="{A961E275-4AEB-4C35-9CA3-36772811187B}" type="presParOf" srcId="{70CFF089-AD90-4218-89AC-33DA36E39031}" destId="{EA2EABB5-EC80-4CE9-A49B-D66251E8FBCF}" srcOrd="2" destOrd="0" presId="urn:microsoft.com/office/officeart/2005/8/layout/process1"/>
    <dgm:cxn modelId="{05926DA2-09D4-4375-90FB-B2865B072C45}" type="presParOf" srcId="{70CFF089-AD90-4218-89AC-33DA36E39031}" destId="{6DA83F61-8A61-4421-ACBC-B90C161E4BB6}" srcOrd="3" destOrd="0" presId="urn:microsoft.com/office/officeart/2005/8/layout/process1"/>
    <dgm:cxn modelId="{C8756975-DBAD-4178-803B-32AF9F231488}" type="presParOf" srcId="{6DA83F61-8A61-4421-ACBC-B90C161E4BB6}" destId="{F1B352E1-E138-466A-A7C2-4AE440504299}" srcOrd="0" destOrd="0" presId="urn:microsoft.com/office/officeart/2005/8/layout/process1"/>
    <dgm:cxn modelId="{3341CD53-A2ED-44F4-ACC0-DE050586882D}" type="presParOf" srcId="{70CFF089-AD90-4218-89AC-33DA36E39031}" destId="{CF700C32-651A-46E5-9AA7-08F32B3910A6}" srcOrd="4" destOrd="0" presId="urn:microsoft.com/office/officeart/2005/8/layout/process1"/>
    <dgm:cxn modelId="{491969F5-95CB-4BD9-9FE3-FDC3ED224B73}" type="presParOf" srcId="{70CFF089-AD90-4218-89AC-33DA36E39031}" destId="{77D54689-D64E-4A61-9791-3D686459665A}" srcOrd="5" destOrd="0" presId="urn:microsoft.com/office/officeart/2005/8/layout/process1"/>
    <dgm:cxn modelId="{51298366-6484-4D95-BB80-C105D63D5A4C}" type="presParOf" srcId="{77D54689-D64E-4A61-9791-3D686459665A}" destId="{2CBFA328-C606-4D99-8676-5BBC2F03808D}" srcOrd="0" destOrd="0" presId="urn:microsoft.com/office/officeart/2005/8/layout/process1"/>
    <dgm:cxn modelId="{80EB7EFA-ADCD-496B-96E8-4384BB82022D}" type="presParOf" srcId="{70CFF089-AD90-4218-89AC-33DA36E39031}" destId="{CD5797D9-AD89-4BEE-8332-16E5A86C43A2}" srcOrd="6" destOrd="0" presId="urn:microsoft.com/office/officeart/2005/8/layout/process1"/>
    <dgm:cxn modelId="{0CBE1ABD-F657-46BF-9D77-10D78BBFE20D}" type="presParOf" srcId="{70CFF089-AD90-4218-89AC-33DA36E39031}" destId="{B98694E7-FE47-4473-BD8C-8BB3B55E6F80}" srcOrd="7" destOrd="0" presId="urn:microsoft.com/office/officeart/2005/8/layout/process1"/>
    <dgm:cxn modelId="{A97D459A-AA54-44A3-89F2-F2224D9B29B4}" type="presParOf" srcId="{B98694E7-FE47-4473-BD8C-8BB3B55E6F80}" destId="{06237F89-F14F-40E8-BD7C-043C6A8FB270}" srcOrd="0" destOrd="0" presId="urn:microsoft.com/office/officeart/2005/8/layout/process1"/>
    <dgm:cxn modelId="{3DD23552-14DD-4F0C-90B8-1E92E433358C}" type="presParOf" srcId="{70CFF089-AD90-4218-89AC-33DA36E39031}" destId="{8438AB82-44E0-4EA6-BCBC-326D75435745}" srcOrd="8" destOrd="0" presId="urn:microsoft.com/office/officeart/2005/8/layout/process1"/>
    <dgm:cxn modelId="{060E28EB-5E2F-42B2-AB0A-1F3DB56A3A30}" type="presParOf" srcId="{70CFF089-AD90-4218-89AC-33DA36E39031}" destId="{68876441-7B23-4235-A4F3-7CAB48B32632}" srcOrd="9" destOrd="0" presId="urn:microsoft.com/office/officeart/2005/8/layout/process1"/>
    <dgm:cxn modelId="{70B5FE30-9AAC-4E14-A01B-42BAD0E30FE7}" type="presParOf" srcId="{68876441-7B23-4235-A4F3-7CAB48B32632}" destId="{916C7C49-0472-41CD-99FE-079020137C6C}" srcOrd="0" destOrd="0" presId="urn:microsoft.com/office/officeart/2005/8/layout/process1"/>
    <dgm:cxn modelId="{88213461-A526-48F4-AF10-87C4D4C89954}" type="presParOf" srcId="{70CFF089-AD90-4218-89AC-33DA36E39031}" destId="{814B3001-1CE3-4BD4-BAB1-3BAD38092F17}" srcOrd="10" destOrd="0" presId="urn:microsoft.com/office/officeart/2005/8/layout/process1"/>
    <dgm:cxn modelId="{9280228B-4480-446A-8CA7-077160F87065}" type="presParOf" srcId="{70CFF089-AD90-4218-89AC-33DA36E39031}" destId="{8707D163-97BD-4285-8E9D-FA4534EE3255}" srcOrd="11" destOrd="0" presId="urn:microsoft.com/office/officeart/2005/8/layout/process1"/>
    <dgm:cxn modelId="{06CBB660-7925-4E10-9572-2A178FAFCE7F}" type="presParOf" srcId="{8707D163-97BD-4285-8E9D-FA4534EE3255}" destId="{CCB32690-262E-4835-B830-F000B713A40A}" srcOrd="0" destOrd="0" presId="urn:microsoft.com/office/officeart/2005/8/layout/process1"/>
    <dgm:cxn modelId="{E4336DC3-5936-47D9-8319-139A6E45B395}" type="presParOf" srcId="{70CFF089-AD90-4218-89AC-33DA36E39031}" destId="{C8B9ABCD-6913-434C-8E29-4BB739D91287}" srcOrd="12" destOrd="0" presId="urn:microsoft.com/office/officeart/2005/8/layout/process1"/>
    <dgm:cxn modelId="{505A49C8-83FE-4F60-B341-C24B8D56EEB4}" type="presParOf" srcId="{70CFF089-AD90-4218-89AC-33DA36E39031}" destId="{07900DF2-FD54-4B9C-B53A-85DD548933CD}" srcOrd="13" destOrd="0" presId="urn:microsoft.com/office/officeart/2005/8/layout/process1"/>
    <dgm:cxn modelId="{420A3E76-11F6-4B25-9F32-5275C6DC8274}" type="presParOf" srcId="{07900DF2-FD54-4B9C-B53A-85DD548933CD}" destId="{6634EFFF-5C70-41EA-9BFD-C954555D97D1}" srcOrd="0" destOrd="0" presId="urn:microsoft.com/office/officeart/2005/8/layout/process1"/>
    <dgm:cxn modelId="{E995B5CC-5380-437A-B05D-EB4127FE3B95}" type="presParOf" srcId="{70CFF089-AD90-4218-89AC-33DA36E39031}" destId="{565D9127-BC12-4B47-8066-3A973E6570CD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C5A36-9FC8-4538-BCA1-B70CAEEA97D7}">
      <dsp:nvSpPr>
        <dsp:cNvPr id="0" name=""/>
        <dsp:cNvSpPr/>
      </dsp:nvSpPr>
      <dsp:spPr>
        <a:xfrm>
          <a:off x="9408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 err="1"/>
            <a:t>Desk-research</a:t>
          </a:r>
          <a:r>
            <a:rPr lang="nl-NL" sz="1400" kern="1200" dirty="0"/>
            <a:t> </a:t>
          </a:r>
        </a:p>
      </dsp:txBody>
      <dsp:txXfrm>
        <a:off x="40108" y="1731820"/>
        <a:ext cx="986772" cy="1955025"/>
      </dsp:txXfrm>
    </dsp:sp>
    <dsp:sp modelId="{B515FD20-B786-4EF9-987E-B0551FB53AFE}">
      <dsp:nvSpPr>
        <dsp:cNvPr id="0" name=""/>
        <dsp:cNvSpPr/>
      </dsp:nvSpPr>
      <dsp:spPr>
        <a:xfrm>
          <a:off x="1162398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1162398" y="2631349"/>
        <a:ext cx="155548" cy="155968"/>
      </dsp:txXfrm>
    </dsp:sp>
    <dsp:sp modelId="{EA2EABB5-EC80-4CE9-A49B-D66251E8FBCF}">
      <dsp:nvSpPr>
        <dsp:cNvPr id="0" name=""/>
        <dsp:cNvSpPr/>
      </dsp:nvSpPr>
      <dsp:spPr>
        <a:xfrm>
          <a:off x="1476850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Field-research </a:t>
          </a:r>
        </a:p>
      </dsp:txBody>
      <dsp:txXfrm>
        <a:off x="1507550" y="1731820"/>
        <a:ext cx="986772" cy="1955025"/>
      </dsp:txXfrm>
    </dsp:sp>
    <dsp:sp modelId="{6DA83F61-8A61-4421-ACBC-B90C161E4BB6}">
      <dsp:nvSpPr>
        <dsp:cNvPr id="0" name=""/>
        <dsp:cNvSpPr/>
      </dsp:nvSpPr>
      <dsp:spPr>
        <a:xfrm>
          <a:off x="2629839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2629839" y="2631349"/>
        <a:ext cx="155548" cy="155968"/>
      </dsp:txXfrm>
    </dsp:sp>
    <dsp:sp modelId="{CF700C32-651A-46E5-9AA7-08F32B3910A6}">
      <dsp:nvSpPr>
        <dsp:cNvPr id="0" name=""/>
        <dsp:cNvSpPr/>
      </dsp:nvSpPr>
      <dsp:spPr>
        <a:xfrm>
          <a:off x="2944291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Ideeën gekozen om te </a:t>
          </a:r>
          <a:r>
            <a:rPr lang="nl-NL" sz="1400" kern="1200" dirty="0" err="1"/>
            <a:t>presen-teren</a:t>
          </a:r>
          <a:r>
            <a:rPr lang="nl-NL" sz="1400" kern="1200" dirty="0"/>
            <a:t> </a:t>
          </a:r>
        </a:p>
      </dsp:txBody>
      <dsp:txXfrm>
        <a:off x="2974991" y="1731820"/>
        <a:ext cx="986772" cy="1955025"/>
      </dsp:txXfrm>
    </dsp:sp>
    <dsp:sp modelId="{77D54689-D64E-4A61-9791-3D686459665A}">
      <dsp:nvSpPr>
        <dsp:cNvPr id="0" name=""/>
        <dsp:cNvSpPr/>
      </dsp:nvSpPr>
      <dsp:spPr>
        <a:xfrm>
          <a:off x="4097281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4097281" y="2631349"/>
        <a:ext cx="155548" cy="155968"/>
      </dsp:txXfrm>
    </dsp:sp>
    <dsp:sp modelId="{CD5797D9-AD89-4BEE-8332-16E5A86C43A2}">
      <dsp:nvSpPr>
        <dsp:cNvPr id="0" name=""/>
        <dsp:cNvSpPr/>
      </dsp:nvSpPr>
      <dsp:spPr>
        <a:xfrm>
          <a:off x="4411733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Deze </a:t>
          </a:r>
          <a:r>
            <a:rPr lang="nl-NL" sz="1400" kern="1200" dirty="0" err="1"/>
            <a:t>presen-teren</a:t>
          </a:r>
          <a:r>
            <a:rPr lang="nl-NL" sz="1400" kern="1200" dirty="0"/>
            <a:t> jullie aan de </a:t>
          </a:r>
          <a:r>
            <a:rPr lang="nl-NL" sz="1400" kern="1200" dirty="0" err="1"/>
            <a:t>opdracht-gever</a:t>
          </a:r>
          <a:endParaRPr lang="nl-NL" sz="1400" kern="1200" dirty="0"/>
        </a:p>
      </dsp:txBody>
      <dsp:txXfrm>
        <a:off x="4442433" y="1731820"/>
        <a:ext cx="986772" cy="1955025"/>
      </dsp:txXfrm>
    </dsp:sp>
    <dsp:sp modelId="{B98694E7-FE47-4473-BD8C-8BB3B55E6F80}">
      <dsp:nvSpPr>
        <dsp:cNvPr id="0" name=""/>
        <dsp:cNvSpPr/>
      </dsp:nvSpPr>
      <dsp:spPr>
        <a:xfrm>
          <a:off x="5564722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5564722" y="2631349"/>
        <a:ext cx="155548" cy="155968"/>
      </dsp:txXfrm>
    </dsp:sp>
    <dsp:sp modelId="{8438AB82-44E0-4EA6-BCBC-326D75435745}">
      <dsp:nvSpPr>
        <dsp:cNvPr id="0" name=""/>
        <dsp:cNvSpPr/>
      </dsp:nvSpPr>
      <dsp:spPr>
        <a:xfrm>
          <a:off x="5879174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Max. 15 minuten voor presentatie</a:t>
          </a:r>
        </a:p>
      </dsp:txBody>
      <dsp:txXfrm>
        <a:off x="5909874" y="1731820"/>
        <a:ext cx="986772" cy="1955025"/>
      </dsp:txXfrm>
    </dsp:sp>
    <dsp:sp modelId="{68876441-7B23-4235-A4F3-7CAB48B32632}">
      <dsp:nvSpPr>
        <dsp:cNvPr id="0" name=""/>
        <dsp:cNvSpPr/>
      </dsp:nvSpPr>
      <dsp:spPr>
        <a:xfrm>
          <a:off x="7032164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7032164" y="2631349"/>
        <a:ext cx="155548" cy="155968"/>
      </dsp:txXfrm>
    </dsp:sp>
    <dsp:sp modelId="{814B3001-1CE3-4BD4-BAB1-3BAD38092F17}">
      <dsp:nvSpPr>
        <dsp:cNvPr id="0" name=""/>
        <dsp:cNvSpPr/>
      </dsp:nvSpPr>
      <dsp:spPr>
        <a:xfrm>
          <a:off x="7346615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Denk dus goed na over de opbouw </a:t>
          </a:r>
        </a:p>
      </dsp:txBody>
      <dsp:txXfrm>
        <a:off x="7377315" y="1731820"/>
        <a:ext cx="986772" cy="1955025"/>
      </dsp:txXfrm>
    </dsp:sp>
    <dsp:sp modelId="{8707D163-97BD-4285-8E9D-FA4534EE3255}">
      <dsp:nvSpPr>
        <dsp:cNvPr id="0" name=""/>
        <dsp:cNvSpPr/>
      </dsp:nvSpPr>
      <dsp:spPr>
        <a:xfrm>
          <a:off x="8499605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8499605" y="2631349"/>
        <a:ext cx="155548" cy="155968"/>
      </dsp:txXfrm>
    </dsp:sp>
    <dsp:sp modelId="{C8B9ABCD-6913-434C-8E29-4BB739D91287}">
      <dsp:nvSpPr>
        <dsp:cNvPr id="0" name=""/>
        <dsp:cNvSpPr/>
      </dsp:nvSpPr>
      <dsp:spPr>
        <a:xfrm>
          <a:off x="8814057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Na de presentatie is er tijd om in overleg te gaan en samen tot een keuze van ideeën.</a:t>
          </a:r>
        </a:p>
      </dsp:txBody>
      <dsp:txXfrm>
        <a:off x="8844757" y="1731820"/>
        <a:ext cx="986772" cy="1955025"/>
      </dsp:txXfrm>
    </dsp:sp>
    <dsp:sp modelId="{07900DF2-FD54-4B9C-B53A-85DD548933CD}">
      <dsp:nvSpPr>
        <dsp:cNvPr id="0" name=""/>
        <dsp:cNvSpPr/>
      </dsp:nvSpPr>
      <dsp:spPr>
        <a:xfrm>
          <a:off x="9967047" y="2579360"/>
          <a:ext cx="222212" cy="25994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1400" kern="1200"/>
        </a:p>
      </dsp:txBody>
      <dsp:txXfrm>
        <a:off x="9967047" y="2631349"/>
        <a:ext cx="155548" cy="155968"/>
      </dsp:txXfrm>
    </dsp:sp>
    <dsp:sp modelId="{565D9127-BC12-4B47-8066-3A973E6570CD}">
      <dsp:nvSpPr>
        <dsp:cNvPr id="0" name=""/>
        <dsp:cNvSpPr/>
      </dsp:nvSpPr>
      <dsp:spPr>
        <a:xfrm>
          <a:off x="10281498" y="1701120"/>
          <a:ext cx="1048172" cy="20164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400" kern="1200" dirty="0"/>
            <a:t>Hier gaan jullie een programma van maken! </a:t>
          </a:r>
        </a:p>
      </dsp:txBody>
      <dsp:txXfrm>
        <a:off x="10312198" y="1731820"/>
        <a:ext cx="986772" cy="1955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13/09/2023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Deskresearch: onderzoek naar organisatie etc. en doelgroepanalyse.</a:t>
            </a:r>
          </a:p>
          <a:p>
            <a:r>
              <a:rPr lang="nl-NL" dirty="0"/>
              <a:t>Fieldresearch: gesprek met opdrachtgever</a:t>
            </a:r>
          </a:p>
          <a:p>
            <a:r>
              <a:rPr lang="nl-NL" dirty="0"/>
              <a:t>Gekozen ideeën: komen voort uit de brainstorm van vanochtend.</a:t>
            </a:r>
          </a:p>
          <a:p>
            <a:r>
              <a:rPr lang="nl-NL" dirty="0"/>
              <a:t>In 15 minuten de gekozen ideeën presenteren aan de opdrachtgever. Opbouw kan bestaan uit mix van bv. korte </a:t>
            </a:r>
            <a:r>
              <a:rPr lang="nl-NL" dirty="0" err="1"/>
              <a:t>powerpoint</a:t>
            </a:r>
            <a:r>
              <a:rPr lang="nl-NL" dirty="0"/>
              <a:t>, een story en een collage met sfeerbeelden (imagenering) &gt; goed nadenken over de opbouw en de taakverdeling in de voorbereiding en uitvoering.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98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86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13-9-2023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13-9-2023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13-9-2023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13-9-2023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13-9-2023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13-9-2023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13-9-2023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Programma voor vrijdag 15-9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FB39F-A18D-4FB1-9DD9-B7144CB8F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dirty="0"/>
              <a:t>Onderwerp van de presentatie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 vandaag:</a:t>
            </a:r>
          </a:p>
        </p:txBody>
      </p:sp>
      <p:graphicFrame>
        <p:nvGraphicFramePr>
          <p:cNvPr id="8" name="Tijdelijke aanduiding voor inhoud 7">
            <a:extLst>
              <a:ext uri="{FF2B5EF4-FFF2-40B4-BE49-F238E27FC236}">
                <a16:creationId xmlns:a16="http://schemas.microsoft.com/office/drawing/2014/main" id="{D11EC335-8F78-CF8B-C5BE-75E5917439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8911513"/>
              </p:ext>
            </p:extLst>
          </p:nvPr>
        </p:nvGraphicFramePr>
        <p:xfrm>
          <a:off x="371476" y="1322025"/>
          <a:ext cx="7344523" cy="4603752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1230424">
                  <a:extLst>
                    <a:ext uri="{9D8B030D-6E8A-4147-A177-3AD203B41FA5}">
                      <a16:colId xmlns:a16="http://schemas.microsoft.com/office/drawing/2014/main" val="3219246057"/>
                    </a:ext>
                  </a:extLst>
                </a:gridCol>
                <a:gridCol w="6114099">
                  <a:extLst>
                    <a:ext uri="{9D8B030D-6E8A-4147-A177-3AD203B41FA5}">
                      <a16:colId xmlns:a16="http://schemas.microsoft.com/office/drawing/2014/main" val="16741863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8.30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b="0" kern="100" dirty="0">
                          <a:effectLst/>
                        </a:rPr>
                        <a:t>Welkom, hoe gaat het met iedereen, open eindjes van woensdag? Wat gaan we vandaag doen &gt; planning erbij! </a:t>
                      </a:r>
                      <a:endParaRPr lang="nl-NL" sz="1400" b="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283477"/>
                  </a:ext>
                </a:extLst>
              </a:tr>
              <a:tr h="114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8.45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Aan de slag met laatste voorbereidingen presentatie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Lokaal inrichten etc.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59962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10.00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Presentatie aan opdrachtgevers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Feedback docent en opdrachtgever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Komen tot definitieve keuze voor evenement per projectgroep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18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11.00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Pauze en daarna verwerken van alle feedback 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99410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11.30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Beoordelingsformulier Verslag doornemen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Formatieve toets uitleggen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0788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11.45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Theorie: Concepting en branding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4 vormen van branding, proces van conceptontwikkeling, belevenisbouwstenen, belevenismatrix.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7318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12.30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Lunch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4339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13.00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Het compliment, de kracht van het positieve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(Thomas&amp;Killman)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137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13.30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Tussentijdse evaluatie 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1810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>
                          <a:effectLst/>
                        </a:rPr>
                        <a:t>13.45</a:t>
                      </a:r>
                      <a:endParaRPr lang="nl-NL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400" kern="100" dirty="0">
                          <a:effectLst/>
                        </a:rPr>
                        <a:t>Afsluiting </a:t>
                      </a:r>
                      <a:endParaRPr lang="nl-N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02511933"/>
                  </a:ext>
                </a:extLst>
              </a:tr>
            </a:tbl>
          </a:graphicData>
        </a:graphic>
      </p:graphicFrame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de bedoeling?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3</a:t>
            </a:fld>
            <a:endParaRPr lang="nl-NL" noProof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2195A1D-62B8-F011-0C72-6556A56C67BC}"/>
              </a:ext>
            </a:extLst>
          </p:cNvPr>
          <p:cNvGraphicFramePr/>
          <p:nvPr/>
        </p:nvGraphicFramePr>
        <p:xfrm>
          <a:off x="371475" y="584584"/>
          <a:ext cx="113390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3519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D09B1B-B3B1-9FB1-505E-305C0E150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Toelichting 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3CE7F23-A6BF-9464-5256-001A92B17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F2CB687-F8E6-DAA9-1939-0CDE78471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4</a:t>
            </a:fld>
            <a:endParaRPr lang="nl-NL" noProof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414626C-598D-EAE2-68B3-7E221D2B8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207" r="24828" b="28122"/>
          <a:stretch/>
        </p:blipFill>
        <p:spPr>
          <a:xfrm>
            <a:off x="527448" y="934382"/>
            <a:ext cx="7859807" cy="2686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3F4AEF1A-6D46-A625-BFBD-6B29D747FECF}"/>
              </a:ext>
            </a:extLst>
          </p:cNvPr>
          <p:cNvSpPr txBox="1"/>
          <p:nvPr/>
        </p:nvSpPr>
        <p:spPr>
          <a:xfrm>
            <a:off x="371476" y="4078401"/>
            <a:ext cx="107066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Deskresearch: onderzoek naar organisatie (missie &amp; visie etc.) en doelgroepanalyse.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Fieldresearch: gesprek met opdrachtgever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Gekozen ideeën: komen voort uit de brainstorm van vanochtend.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dirty="0"/>
              <a:t>In 15 minuten de gekozen ideeën presenteren aan de opdrachtgever.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2000" b="1" dirty="0"/>
              <a:t>Opbouw bestaat uit een mix van bv. korte PowerPoint, een story en een collage met sfeerbeelden (imagenering) &gt; goed nadenken over de opbouw en de taakverdeling in de voorbereiding en uitvoering.</a:t>
            </a:r>
          </a:p>
        </p:txBody>
      </p:sp>
    </p:spTree>
    <p:extLst>
      <p:ext uri="{BB962C8B-B14F-4D97-AF65-F5344CB8AC3E}">
        <p14:creationId xmlns:p14="http://schemas.microsoft.com/office/powerpoint/2010/main" val="1958902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A0AE9B-6E27-3FEA-D0EA-2E47C74C6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 vandaag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01673D6-2F2B-02AC-F2B8-91A5C17B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13-9-2023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F4C780-906F-3319-22F2-D24A314EC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5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B0BAF12-BC7F-2C25-C825-EDEED734D3A1}"/>
              </a:ext>
            </a:extLst>
          </p:cNvPr>
          <p:cNvSpPr txBox="1"/>
          <p:nvPr/>
        </p:nvSpPr>
        <p:spPr>
          <a:xfrm>
            <a:off x="350456" y="1367571"/>
            <a:ext cx="6829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verdelen in drie groepen &gt; per groep ga je met je opdrachtgever aan de slag. Volgorde: </a:t>
            </a:r>
          </a:p>
          <a:p>
            <a:endParaRPr lang="nl-NL" dirty="0"/>
          </a:p>
          <a:p>
            <a:r>
              <a:rPr lang="nl-NL" dirty="0"/>
              <a:t>	1. welkom heten, koffie of thee etc. </a:t>
            </a:r>
          </a:p>
          <a:p>
            <a:r>
              <a:rPr lang="nl-NL" dirty="0"/>
              <a:t>	2. jullie presentatie</a:t>
            </a:r>
          </a:p>
          <a:p>
            <a:r>
              <a:rPr lang="nl-NL" dirty="0"/>
              <a:t>	3. feedback van de opdrachtgever en aanwezige docent </a:t>
            </a:r>
          </a:p>
          <a:p>
            <a:r>
              <a:rPr lang="nl-NL" dirty="0"/>
              <a:t>	4. gelegenheid om nog vragen te stellen aan de 	opdrachtgever</a:t>
            </a:r>
          </a:p>
          <a:p>
            <a:r>
              <a:rPr lang="nl-NL" dirty="0"/>
              <a:t>	5. vervolgafspraken maken</a:t>
            </a:r>
          </a:p>
          <a:p>
            <a:r>
              <a:rPr lang="nl-NL" dirty="0"/>
              <a:t>	6. bedanken en afscheid nemen. </a:t>
            </a:r>
          </a:p>
          <a:p>
            <a:r>
              <a:rPr lang="nl-NL" dirty="0"/>
              <a:t>	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C50234-7C31-A7B4-FAE5-745A2627DB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880" y="3175224"/>
            <a:ext cx="4555407" cy="285472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BCA61B5-F7A8-8BCE-F62E-13EFD84287C9}"/>
              </a:ext>
            </a:extLst>
          </p:cNvPr>
          <p:cNvSpPr/>
          <p:nvPr/>
        </p:nvSpPr>
        <p:spPr>
          <a:xfrm>
            <a:off x="350456" y="4954366"/>
            <a:ext cx="44935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Aan de slag! </a:t>
            </a:r>
          </a:p>
        </p:txBody>
      </p:sp>
    </p:spTree>
    <p:extLst>
      <p:ext uri="{BB962C8B-B14F-4D97-AF65-F5344CB8AC3E}">
        <p14:creationId xmlns:p14="http://schemas.microsoft.com/office/powerpoint/2010/main" val="19713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2E1E52-AAB9-4DE5-AE9E-E749B00F6997}"/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6</TotalTime>
  <Words>420</Words>
  <Application>Microsoft Office PowerPoint</Application>
  <PresentationFormat>Breedbeeld</PresentationFormat>
  <Paragraphs>74</Paragraphs>
  <Slides>5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Yuverta</vt:lpstr>
      <vt:lpstr>Programma voor vrijdag 15-9</vt:lpstr>
      <vt:lpstr>Wat gaan we doen vandaag:</vt:lpstr>
      <vt:lpstr>Wat is de bedoeling?</vt:lpstr>
      <vt:lpstr>Toelichting </vt:lpstr>
      <vt:lpstr>Over vandaag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 voor vrijdag 15-9</dc:title>
  <dc:creator>Pascalle Cup</dc:creator>
  <dc:description>Template by HQ Solutions</dc:description>
  <cp:lastModifiedBy>Pascalle Cup</cp:lastModifiedBy>
  <cp:revision>1</cp:revision>
  <dcterms:created xsi:type="dcterms:W3CDTF">2023-09-13T13:21:47Z</dcterms:created>
  <dcterms:modified xsi:type="dcterms:W3CDTF">2023-09-13T13:27:48Z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